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www.humanitairehulpsyrie.nl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48318-EA8B-43C1-AA3F-FB90EB29954D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395C1-21CF-4045-B224-977D9D09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411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www.humanitairehulpsyrie.nl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BB7C2-9867-46B3-AC23-1FC7CC657064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3C0D9-3EDD-4172-955F-4C72B5B51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55142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www.humanitairehulpsyrie.nl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2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573-28D4-444B-B0C2-DF790FA2A77A}" type="datetime1">
              <a:rPr lang="nl-NL" smtClean="0"/>
              <a:t>1-11-2022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9BB2-9DA5-4AF9-A5B5-F5B4A2FD7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D3F-9667-4618-B1AB-54E90B768741}" type="datetime1">
              <a:rPr lang="nl-NL" smtClean="0"/>
              <a:t>1-11-2022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9BB2-9DA5-4AF9-A5B5-F5B4A2FD7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47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6209-6636-4E5F-8FB6-DA2C1EED358F}" type="datetime1">
              <a:rPr lang="nl-NL" smtClean="0"/>
              <a:t>1-11-2022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9BB2-9DA5-4AF9-A5B5-F5B4A2FD7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80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547E-FE73-463F-BC20-17C72F6483F1}" type="datetime1">
              <a:rPr lang="nl-NL" smtClean="0"/>
              <a:t>1-11-2022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9BB2-9DA5-4AF9-A5B5-F5B4A2FD7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95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F666-636A-4426-A9F5-A2028C2A8A91}" type="datetime1">
              <a:rPr lang="nl-NL" smtClean="0"/>
              <a:t>1-11-2022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9BB2-9DA5-4AF9-A5B5-F5B4A2FD7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26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CA73-81FE-44BC-9538-9F69C54DAB45}" type="datetime1">
              <a:rPr lang="nl-NL" smtClean="0"/>
              <a:t>1-11-2022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9BB2-9DA5-4AF9-A5B5-F5B4A2FD7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8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E292-6C11-4BE0-88AF-55DD21B82CFD}" type="datetime1">
              <a:rPr lang="nl-NL" smtClean="0"/>
              <a:t>1-11-2022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9BB2-9DA5-4AF9-A5B5-F5B4A2FD7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70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8511-08A1-4209-8C84-B8BE252EC322}" type="datetime1">
              <a:rPr lang="nl-NL" smtClean="0"/>
              <a:t>1-11-2022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9BB2-9DA5-4AF9-A5B5-F5B4A2FD7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2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F33-2B9F-4ADA-BC99-0408031CBF87}" type="datetime1">
              <a:rPr lang="nl-NL" smtClean="0"/>
              <a:t>1-11-2022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9BB2-9DA5-4AF9-A5B5-F5B4A2FD7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1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DDDD-0E71-4E5E-8CAA-473E10810D86}" type="datetime1">
              <a:rPr lang="nl-NL" smtClean="0"/>
              <a:t>1-11-2022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9BB2-9DA5-4AF9-A5B5-F5B4A2FD7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80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FD6E-259B-46D3-89CC-6D78D10D9DA9}" type="datetime1">
              <a:rPr lang="nl-NL" smtClean="0"/>
              <a:t>1-11-2022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9BB2-9DA5-4AF9-A5B5-F5B4A2FD7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27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EF15-4A84-43D4-9E6D-AEFD1855911A}" type="datetime1">
              <a:rPr lang="nl-NL" smtClean="0"/>
              <a:t>1-11-2022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9BB2-9DA5-4AF9-A5B5-F5B4A2FD7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06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WATERPROJECT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smtClean="0">
                <a:solidFill>
                  <a:srgbClr val="0070C0"/>
                </a:solidFill>
              </a:rPr>
              <a:t>SWAIHA - </a:t>
            </a:r>
            <a:r>
              <a:rPr lang="nl-NL" dirty="0" err="1" smtClean="0">
                <a:solidFill>
                  <a:srgbClr val="0070C0"/>
                </a:solidFill>
              </a:rPr>
              <a:t>Syrie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>
                <a:solidFill>
                  <a:srgbClr val="0070C0"/>
                </a:solidFill>
              </a:rPr>
              <a:t>De eerste stappen gezet - 1 november 2022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3614129" cy="19877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4536505" cy="452246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67639" y="5013176"/>
            <a:ext cx="321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  <a:cs typeface="Segoe UI" panose="020B0502040204020203" pitchFamily="34" charset="0"/>
              </a:rPr>
              <a:t>De kinderen:</a:t>
            </a:r>
          </a:p>
          <a:p>
            <a:r>
              <a:rPr lang="nl-NL" dirty="0" smtClean="0">
                <a:solidFill>
                  <a:srgbClr val="0070C0"/>
                </a:solidFill>
                <a:cs typeface="Segoe UI" panose="020B0502040204020203" pitchFamily="34" charset="0"/>
              </a:rPr>
              <a:t>“</a:t>
            </a:r>
            <a:r>
              <a:rPr lang="nl-NL" dirty="0" err="1" smtClean="0">
                <a:solidFill>
                  <a:srgbClr val="0070C0"/>
                </a:solidFill>
                <a:cs typeface="Segoe UI" panose="020B0502040204020203" pitchFamily="34" charset="0"/>
              </a:rPr>
              <a:t>Thank</a:t>
            </a:r>
            <a:r>
              <a:rPr lang="nl-NL" dirty="0" smtClean="0">
                <a:solidFill>
                  <a:srgbClr val="0070C0"/>
                </a:solidFill>
                <a:cs typeface="Segoe UI" panose="020B0502040204020203" pitchFamily="34" charset="0"/>
              </a:rPr>
              <a:t> </a:t>
            </a:r>
            <a:r>
              <a:rPr lang="nl-NL" dirty="0" err="1" smtClean="0">
                <a:solidFill>
                  <a:srgbClr val="0070C0"/>
                </a:solidFill>
                <a:cs typeface="Segoe UI" panose="020B0502040204020203" pitchFamily="34" charset="0"/>
              </a:rPr>
              <a:t>you</a:t>
            </a:r>
            <a:r>
              <a:rPr lang="nl-NL" dirty="0" smtClean="0">
                <a:solidFill>
                  <a:srgbClr val="0070C0"/>
                </a:solidFill>
                <a:cs typeface="Segoe UI" panose="020B0502040204020203" pitchFamily="34" charset="0"/>
              </a:rPr>
              <a:t> AFAS!”  </a:t>
            </a:r>
            <a:endParaRPr lang="nl-NL" dirty="0">
              <a:solidFill>
                <a:srgbClr val="0070C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Het begin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90450"/>
            <a:ext cx="2879574" cy="186755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9" y="1268759"/>
            <a:ext cx="9001000" cy="392029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9552" y="6093296"/>
            <a:ext cx="288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Plaatsbepaling van de zuilen van de watertoren</a:t>
            </a:r>
          </a:p>
        </p:txBody>
      </p:sp>
    </p:spTree>
    <p:extLst>
      <p:ext uri="{BB962C8B-B14F-4D97-AF65-F5344CB8AC3E}">
        <p14:creationId xmlns:p14="http://schemas.microsoft.com/office/powerpoint/2010/main" val="3695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Bouw van de watertoren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52" y="1108661"/>
            <a:ext cx="3550248" cy="195263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593752" y="3061297"/>
            <a:ext cx="243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Storten van cement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91" y="1556792"/>
            <a:ext cx="4242302" cy="233326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73016"/>
            <a:ext cx="5745136" cy="2793572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91" y="4459217"/>
            <a:ext cx="3203848" cy="19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Bouw van het </a:t>
            </a:r>
            <a:r>
              <a:rPr lang="nl-NL" dirty="0" smtClean="0">
                <a:solidFill>
                  <a:srgbClr val="0070C0"/>
                </a:solidFill>
              </a:rPr>
              <a:t>kantoor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SHHS www.humanitairehulpsyrie.nl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2032840" cy="36960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36912"/>
            <a:ext cx="3352800" cy="4381500"/>
          </a:xfrm>
          <a:prstGeom prst="rect">
            <a:avLst/>
          </a:prstGeom>
        </p:spPr>
      </p:pic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5050904" cy="2753751"/>
          </a:xfrm>
        </p:spPr>
      </p:pic>
    </p:spTree>
    <p:extLst>
      <p:ext uri="{BB962C8B-B14F-4D97-AF65-F5344CB8AC3E}">
        <p14:creationId xmlns:p14="http://schemas.microsoft.com/office/powerpoint/2010/main" val="6879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Boren van de put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60" y="1628800"/>
            <a:ext cx="3279473" cy="1800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033566" cy="39604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77702"/>
            <a:ext cx="3088121" cy="561476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047656" y="3573016"/>
            <a:ext cx="29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Boormachine en boorgat</a:t>
            </a:r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Opslag kalkhoudend boorwater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4583476" cy="25209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068960"/>
            <a:ext cx="6096000" cy="33528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096000" y="4149080"/>
            <a:ext cx="2940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Bedijkt waterbassin voor verdamping van kalkhoudend boorwater</a:t>
            </a:r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SHHS www.humanitairehulpsyrie.nl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789040"/>
            <a:ext cx="8229600" cy="2520280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Wordt vervolgd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97</TotalTime>
  <Words>72</Words>
  <Application>Microsoft Office PowerPoint</Application>
  <PresentationFormat>Diavoorstelling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WATERPROJECT SWAIHA - Syrie</vt:lpstr>
      <vt:lpstr>Het begin</vt:lpstr>
      <vt:lpstr>Bouw van de watertoren</vt:lpstr>
      <vt:lpstr>Bouw van het kantoor</vt:lpstr>
      <vt:lpstr>Boren van de put</vt:lpstr>
      <vt:lpstr>Opslag kalkhoudend boorwater</vt:lpstr>
      <vt:lpstr>Wordt vervolgd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WATERPROJECT SWAIHA</dc:title>
  <dc:creator>Trui Bolscher</dc:creator>
  <cp:lastModifiedBy>Trui Bolscher</cp:lastModifiedBy>
  <cp:revision>13</cp:revision>
  <dcterms:created xsi:type="dcterms:W3CDTF">2022-10-24T15:50:49Z</dcterms:created>
  <dcterms:modified xsi:type="dcterms:W3CDTF">2022-11-01T16:59:26Z</dcterms:modified>
</cp:coreProperties>
</file>